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5" r:id="rId11"/>
    <p:sldId id="266" r:id="rId12"/>
    <p:sldId id="270" r:id="rId13"/>
    <p:sldId id="267" r:id="rId14"/>
    <p:sldId id="271" r:id="rId15"/>
    <p:sldId id="27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bitbucket.org/teckel12/arduino-new-ping/download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cytron.io/category/sensor-2/" TargetMode="External"/><Relationship Id="rId2" Type="http://schemas.openxmlformats.org/officeDocument/2006/relationships/hyperlink" Target="https://forum.chumbaka.asia/?s=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results?search_query=arduino+sensor+tutorial" TargetMode="External"/><Relationship Id="rId4" Type="http://schemas.openxmlformats.org/officeDocument/2006/relationships/hyperlink" Target="https://www.instructables.com/technology/senso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3DCC-F328-43F6-A963-A3A681FC4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USMC Robotics Club 2017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467F4-8C7D-4E63-ABB9-45B3F678D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class of Arduino Module</a:t>
            </a:r>
          </a:p>
        </p:txBody>
      </p:sp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1302-F443-4004-AE03-B854CE3C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9E9EF-6540-481C-9BCF-0C6DEF74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Let there be light!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EA0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6F77DA3B-A158-4B82-8F9D-4BB962117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1433" y="364788"/>
            <a:ext cx="3724233" cy="49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Add-on </a:t>
            </a:r>
            <a:r>
              <a:rPr lang="en-US" sz="3600" dirty="0" err="1"/>
              <a:t>leds</a:t>
            </a:r>
            <a:endParaRPr lang="en-US" sz="3600" dirty="0"/>
          </a:p>
        </p:txBody>
      </p:sp>
      <p:pic>
        <p:nvPicPr>
          <p:cNvPr id="5" name="Content Placeholder 4" descr="A picture containing table, indoor, sitting, floor&#10;&#10;Description generated with very high confidence">
            <a:extLst>
              <a:ext uri="{FF2B5EF4-FFF2-40B4-BE49-F238E27FC236}">
                <a16:creationId xmlns:a16="http://schemas.microsoft.com/office/drawing/2014/main" id="{9FCA5BC6-4DD4-487A-A4AE-C43FEF47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0263"/>
            <a:ext cx="5705475" cy="4279105"/>
          </a:xfrm>
          <a:prstGeom prst="rect">
            <a:avLst/>
          </a:prstGeom>
        </p:spPr>
      </p:pic>
      <p:pic>
        <p:nvPicPr>
          <p:cNvPr id="7" name="Picture 6" descr="A screenshot of a circuit board&#10;&#10;Description generated with high confidence">
            <a:extLst>
              <a:ext uri="{FF2B5EF4-FFF2-40B4-BE49-F238E27FC236}">
                <a16:creationId xmlns:a16="http://schemas.microsoft.com/office/drawing/2014/main" id="{0A14B501-A396-470F-853E-6131FB17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181344"/>
            <a:ext cx="5723588" cy="42783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Replace “LED_BUILTIN” to your pin number connected to your Arduino Uno. In this case, pin 2.</a:t>
            </a:r>
          </a:p>
        </p:txBody>
      </p:sp>
    </p:spTree>
    <p:extLst>
      <p:ext uri="{BB962C8B-B14F-4D97-AF65-F5344CB8AC3E}">
        <p14:creationId xmlns:p14="http://schemas.microsoft.com/office/powerpoint/2010/main" val="373942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leds</a:t>
            </a:r>
            <a:r>
              <a:rPr lang="en-US" sz="3600" dirty="0"/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This time, we are going to introduce more LEDs and learn how to control them one at a time.</a:t>
            </a:r>
          </a:p>
        </p:txBody>
      </p:sp>
      <p:pic>
        <p:nvPicPr>
          <p:cNvPr id="17" name="Picture 16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CF1FF9EA-48F1-4685-9486-963CE52A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06"/>
          <a:stretch/>
        </p:blipFill>
        <p:spPr>
          <a:xfrm rot="16200000">
            <a:off x="754207" y="-345613"/>
            <a:ext cx="4239993" cy="5146879"/>
          </a:xfrm>
          <a:prstGeom prst="rect">
            <a:avLst/>
          </a:prstGeom>
        </p:spPr>
      </p:pic>
      <p:pic>
        <p:nvPicPr>
          <p:cNvPr id="19" name="Content Placeholder 12" descr="A circuit board&#10;&#10;Description generated with high confidence">
            <a:extLst>
              <a:ext uri="{FF2B5EF4-FFF2-40B4-BE49-F238E27FC236}">
                <a16:creationId xmlns:a16="http://schemas.microsoft.com/office/drawing/2014/main" id="{E93E16C8-CE56-43EB-B570-3371D3EB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10" y="-373193"/>
            <a:ext cx="4744720" cy="57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EF79D0B-7D71-4DEA-8041-454208F6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8AC8C-F4BC-4185-A58D-F12850B5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Buzzer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2889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01BB0DC5-1166-4CC1-99EC-03508748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6" y="185407"/>
            <a:ext cx="6429901" cy="4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D60A0F-D3EA-41F6-86B6-9744BAB6E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ADADC-4F50-41F1-9008-45CC3A44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rgbClr val="FFFFFE"/>
                </a:solidFill>
              </a:rPr>
              <a:t>Sensors </a:t>
            </a:r>
            <a:r>
              <a:rPr lang="en-US" sz="1400" dirty="0">
                <a:solidFill>
                  <a:srgbClr val="FFFFFE"/>
                </a:solidFill>
                <a:hlinkClick r:id="rId4"/>
              </a:rPr>
              <a:t>(click to download library)</a:t>
            </a:r>
            <a:endParaRPr lang="en-US" sz="1400" dirty="0">
              <a:solidFill>
                <a:srgbClr val="FFFFFE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6AA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6002EA-9BDC-486F-8FF4-409DDCF78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70" y="865691"/>
            <a:ext cx="5443573" cy="3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83E37-999D-4799-938B-DEF49029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i2.wp.com/randomnerdtutorials.com/wp-content/uploads/2014/08/Arduino-with-PIR-motion-sensor-schematics.jpg?ssl=1">
            <a:extLst>
              <a:ext uri="{FF2B5EF4-FFF2-40B4-BE49-F238E27FC236}">
                <a16:creationId xmlns:a16="http://schemas.microsoft.com/office/drawing/2014/main" id="{D8CFA818-E546-4CA9-B24A-805FF041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11" y="1700212"/>
            <a:ext cx="6020686" cy="35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8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07A8-F990-4013-A87B-054C474D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sensors? How do I use them?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BE12-C880-4626-B871-8E307C3D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these links below to find out more!</a:t>
            </a:r>
            <a:endParaRPr lang="en-US" dirty="0">
              <a:hlinkClick r:id="rId2"/>
            </a:endParaRPr>
          </a:p>
          <a:p>
            <a:r>
              <a:rPr lang="en-US" dirty="0" err="1">
                <a:hlinkClick r:id="rId2"/>
              </a:rPr>
              <a:t>Chumbaka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Cytron Technologies </a:t>
            </a:r>
            <a:endParaRPr lang="en-US" dirty="0"/>
          </a:p>
          <a:p>
            <a:r>
              <a:rPr lang="en-US" dirty="0">
                <a:hlinkClick r:id="rId4"/>
              </a:rPr>
              <a:t>Instructables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B334-C06C-4CAB-9DA6-AE8111B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What is Arduino?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37538B-EF10-48C6-AC3D-9B71E411E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6207"/>
            <a:ext cx="9603275" cy="3450613"/>
          </a:xfrm>
        </p:spPr>
        <p:txBody>
          <a:bodyPr/>
          <a:lstStyle/>
          <a:p>
            <a:r>
              <a:rPr lang="en-US" dirty="0"/>
              <a:t>Arduino is an open-source electronics software.</a:t>
            </a:r>
          </a:p>
          <a:p>
            <a:r>
              <a:rPr lang="en-US" dirty="0"/>
              <a:t>It is built for artists, designer, hobbyists and people who love designing and creating interactive objects!</a:t>
            </a:r>
          </a:p>
          <a:p>
            <a:r>
              <a:rPr lang="en-US" dirty="0"/>
              <a:t>It was founded in the Interaction Design Institute Ivrea (IDII) in Ivrea, Italy.</a:t>
            </a:r>
          </a:p>
          <a:p>
            <a:r>
              <a:rPr lang="en-US" dirty="0"/>
              <a:t>Similarly, in our case, we use it for programming.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5E50-68E7-4B5F-B4ED-344B0C1A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296210-EA6E-4B4A-9738-95817167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1" y="2139196"/>
            <a:ext cx="3488767" cy="23805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77605-A77D-41F6-931D-A00C0EB27488}"/>
              </a:ext>
            </a:extLst>
          </p:cNvPr>
          <p:cNvSpPr txBox="1"/>
          <p:nvPr/>
        </p:nvSpPr>
        <p:spPr>
          <a:xfrm>
            <a:off x="4283174" y="5105400"/>
            <a:ext cx="29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official logo of Arduino</a:t>
            </a:r>
          </a:p>
        </p:txBody>
      </p:sp>
    </p:spTree>
    <p:extLst>
      <p:ext uri="{BB962C8B-B14F-4D97-AF65-F5344CB8AC3E}">
        <p14:creationId xmlns:p14="http://schemas.microsoft.com/office/powerpoint/2010/main" val="114097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84AC-66C3-4F8F-AC45-2B4AD83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B64D-5274-4B40-9CB7-9B81076C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learning to use Arduino, we will each be using an Arduino UNO R3 module. The module is as shown below.</a:t>
            </a:r>
          </a:p>
          <a:p>
            <a:pPr marL="0" indent="0">
              <a:buNone/>
            </a:pPr>
            <a:r>
              <a:rPr lang="en-US" dirty="0"/>
              <a:t>It is a programmable circuit board and it utilizes a much simpler version of the dreaded C++ programming language.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2EDC-8D6E-46C3-9BF0-2A297081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0" y="3902101"/>
            <a:ext cx="318262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A792-6AE7-4A77-B921-BE32700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input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7C8-E807-46A7-9B5D-7F266ADBE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Inputs Sensors range from temperature sensors, ultrasonic sensors, voltage sensors and a variety of switches. In fact, what makes it interesting is that you can even use PS2 analog sticks as controlling devices in Arduino!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8AB8-090F-495B-A4CC-13183F6A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57" y="3910356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0BCED-5699-408D-9A88-09AD4367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17" y="391035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668E1-B8F6-4F76-A68F-75D10AA5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95" y="3910355"/>
            <a:ext cx="2143126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0436-9FEA-4EC0-8EB8-1DA15821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8C25-4B19-4682-A14D-65DFD294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Arduino, having input devices alone will not help us accomplish anything if the robots or devices built have no output devices. So, a few examples of output devices used in Arduino include a display screen, light or a motor.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A0669-BD16-47C3-95B6-E73CB97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3741038"/>
            <a:ext cx="2705100" cy="1823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9A472-E04D-471E-85A2-458C3E6A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3104541"/>
            <a:ext cx="393192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10F8-1BCD-493E-B9A8-011F77BF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67BB-975A-43E9-B5DB-3EA422B6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 us start! In your groups, you are provided with an Arduino UNO R3 module to work on.</a:t>
            </a:r>
          </a:p>
          <a:p>
            <a:r>
              <a:rPr lang="en-US" dirty="0"/>
              <a:t>Further instructions will be provided.</a:t>
            </a:r>
          </a:p>
          <a:p>
            <a:r>
              <a:rPr lang="en-US" dirty="0"/>
              <a:t>Please handle them carefully and responsibly.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DF380-B251-483D-89E5-93109452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53" y="3835665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6534-879A-437C-83FE-E07343AA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4DA1-8AE7-4526-957A-3B6E7DE5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laptops, go to </a:t>
            </a:r>
            <a:r>
              <a:rPr lang="en-US" dirty="0">
                <a:hlinkClick r:id="rId2"/>
              </a:rPr>
              <a:t>www.arduino.cc</a:t>
            </a:r>
            <a:r>
              <a:rPr lang="en-US" dirty="0"/>
              <a:t>.</a:t>
            </a:r>
          </a:p>
          <a:p>
            <a:r>
              <a:rPr lang="en-US" dirty="0"/>
              <a:t>On the menu bar at the top of the page, click the “Software” button.</a:t>
            </a:r>
          </a:p>
          <a:p>
            <a:r>
              <a:rPr lang="en-US" dirty="0"/>
              <a:t>On that page, download the latest version of Arduino which is Ver 1.8.5. according to the compatibility of the operating system of your device.</a:t>
            </a:r>
          </a:p>
          <a:p>
            <a:r>
              <a:rPr lang="en-US" dirty="0"/>
              <a:t>Install the program and run it when installation is complete.</a:t>
            </a:r>
          </a:p>
          <a:p>
            <a:r>
              <a:rPr lang="en-US" dirty="0"/>
              <a:t>Further instructions will be given.</a:t>
            </a:r>
          </a:p>
        </p:txBody>
      </p:sp>
    </p:spTree>
    <p:extLst>
      <p:ext uri="{BB962C8B-B14F-4D97-AF65-F5344CB8AC3E}">
        <p14:creationId xmlns:p14="http://schemas.microsoft.com/office/powerpoint/2010/main" val="29007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5CB8-74FA-4D9A-9F67-F7FE7108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Materials! (Each person)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A2981-D6A9-4CBD-B913-38E1E63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MY" dirty="0"/>
              <a:t>Arduino Uno </a:t>
            </a:r>
            <a:r>
              <a:rPr lang="en-MY" dirty="0" err="1"/>
              <a:t>x1</a:t>
            </a:r>
            <a:r>
              <a:rPr lang="en-MY" dirty="0"/>
              <a:t> </a:t>
            </a:r>
          </a:p>
          <a:p>
            <a:r>
              <a:rPr lang="en-MY" dirty="0" err="1"/>
              <a:t>10k</a:t>
            </a:r>
            <a:r>
              <a:rPr lang="el-GR" dirty="0"/>
              <a:t>Ω</a:t>
            </a:r>
            <a:r>
              <a:rPr lang="en-MY" dirty="0"/>
              <a:t> Resistor </a:t>
            </a:r>
            <a:r>
              <a:rPr lang="en-MY" dirty="0" err="1"/>
              <a:t>x3</a:t>
            </a:r>
            <a:endParaRPr lang="en-MY" dirty="0"/>
          </a:p>
          <a:p>
            <a:r>
              <a:rPr lang="en-MY" dirty="0"/>
              <a:t>LED x 3</a:t>
            </a:r>
          </a:p>
          <a:p>
            <a:r>
              <a:rPr lang="en-MY" dirty="0"/>
              <a:t>Piezoelectric Buzzer </a:t>
            </a:r>
            <a:r>
              <a:rPr lang="en-MY" dirty="0" err="1"/>
              <a:t>x1</a:t>
            </a:r>
            <a:endParaRPr lang="en-MY" dirty="0"/>
          </a:p>
          <a:p>
            <a:r>
              <a:rPr lang="en-MY" dirty="0"/>
              <a:t>Jumper wires </a:t>
            </a:r>
            <a:r>
              <a:rPr lang="en-MY" dirty="0" err="1"/>
              <a:t>x4</a:t>
            </a:r>
            <a:endParaRPr lang="en-MY" dirty="0"/>
          </a:p>
          <a:p>
            <a:r>
              <a:rPr lang="en-MY" dirty="0"/>
              <a:t>USB Cable B type</a:t>
            </a:r>
          </a:p>
          <a:p>
            <a:r>
              <a:rPr lang="en-MY" dirty="0"/>
              <a:t>Ultrasonic Sensor HC-</a:t>
            </a:r>
            <a:r>
              <a:rPr lang="en-MY" dirty="0" err="1"/>
              <a:t>SR04</a:t>
            </a:r>
            <a:r>
              <a:rPr lang="en-MY" dirty="0"/>
              <a:t> </a:t>
            </a:r>
            <a:r>
              <a:rPr lang="en-MY" dirty="0" err="1"/>
              <a:t>x1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1028" name="Picture 4" descr="Image result for 10 k ohm resistor">
            <a:extLst>
              <a:ext uri="{FF2B5EF4-FFF2-40B4-BE49-F238E27FC236}">
                <a16:creationId xmlns:a16="http://schemas.microsoft.com/office/drawing/2014/main" id="{67B59314-E0DC-44A2-9AB3-6F7BBD4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62718" y="2049094"/>
            <a:ext cx="1733498" cy="17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ezoelectric buzzer">
            <a:extLst>
              <a:ext uri="{FF2B5EF4-FFF2-40B4-BE49-F238E27FC236}">
                <a16:creationId xmlns:a16="http://schemas.microsoft.com/office/drawing/2014/main" id="{C329F81D-5A1E-4DE8-823F-F68805D8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9" y="2049093"/>
            <a:ext cx="1733499" cy="17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jumper wires">
            <a:extLst>
              <a:ext uri="{FF2B5EF4-FFF2-40B4-BE49-F238E27FC236}">
                <a16:creationId xmlns:a16="http://schemas.microsoft.com/office/drawing/2014/main" id="{EEBB79A7-5A88-4202-9754-52C8BA6AB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4" name="Picture 10" descr="Image result for jumper wires">
            <a:extLst>
              <a:ext uri="{FF2B5EF4-FFF2-40B4-BE49-F238E27FC236}">
                <a16:creationId xmlns:a16="http://schemas.microsoft.com/office/drawing/2014/main" id="{14505274-493C-4DBC-A456-0F1687D3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51" y="4032641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sb cable type b">
            <a:extLst>
              <a:ext uri="{FF2B5EF4-FFF2-40B4-BE49-F238E27FC236}">
                <a16:creationId xmlns:a16="http://schemas.microsoft.com/office/drawing/2014/main" id="{94B17C80-0FEA-4EB9-A777-3C6AAE1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9" y="4032640"/>
            <a:ext cx="1733497" cy="17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C-SR04">
            <a:extLst>
              <a:ext uri="{FF2B5EF4-FFF2-40B4-BE49-F238E27FC236}">
                <a16:creationId xmlns:a16="http://schemas.microsoft.com/office/drawing/2014/main" id="{018EBD39-C882-4119-8E9F-0FC9134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77" y="4114029"/>
            <a:ext cx="2094293" cy="15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ed led">
            <a:extLst>
              <a:ext uri="{FF2B5EF4-FFF2-40B4-BE49-F238E27FC236}">
                <a16:creationId xmlns:a16="http://schemas.microsoft.com/office/drawing/2014/main" id="{C8E8CA3B-00B8-4CFF-9155-A958B94C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9" y="2049092"/>
            <a:ext cx="1733499" cy="17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2078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449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USMC Robotics Club 2017 </vt:lpstr>
      <vt:lpstr>Introduction: What is Arduino?</vt:lpstr>
      <vt:lpstr>What is Arduino?</vt:lpstr>
      <vt:lpstr>Arduino microcontroller</vt:lpstr>
      <vt:lpstr>Arduino input sensors</vt:lpstr>
      <vt:lpstr>Arduino output devices</vt:lpstr>
      <vt:lpstr>Beginning…</vt:lpstr>
      <vt:lpstr>Downloading the Arduino software</vt:lpstr>
      <vt:lpstr>Materials! (Each person)</vt:lpstr>
      <vt:lpstr>Let there be light!</vt:lpstr>
      <vt:lpstr>Add-on leds</vt:lpstr>
      <vt:lpstr>More leds!</vt:lpstr>
      <vt:lpstr>Buzzer</vt:lpstr>
      <vt:lpstr>Sensors (click to download library)</vt:lpstr>
      <vt:lpstr>PowerPoint Presentation</vt:lpstr>
      <vt:lpstr>Special sensors? How do I use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USMC Robotics Club 2017 </dc:title>
  <dc:creator>Chia Tze Hank</dc:creator>
  <cp:lastModifiedBy>Chia Tze Hank</cp:lastModifiedBy>
  <cp:revision>2</cp:revision>
  <dcterms:created xsi:type="dcterms:W3CDTF">2018-08-14T06:52:04Z</dcterms:created>
  <dcterms:modified xsi:type="dcterms:W3CDTF">2018-08-14T06:58:43Z</dcterms:modified>
</cp:coreProperties>
</file>